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5"/>
  </p:notesMasterIdLst>
  <p:sldIdLst>
    <p:sldId id="257" r:id="rId2"/>
    <p:sldId id="577" r:id="rId3"/>
    <p:sldId id="578" r:id="rId4"/>
    <p:sldId id="579" r:id="rId5"/>
    <p:sldId id="465" r:id="rId6"/>
    <p:sldId id="552" r:id="rId7"/>
    <p:sldId id="536" r:id="rId8"/>
    <p:sldId id="538" r:id="rId9"/>
    <p:sldId id="540" r:id="rId10"/>
    <p:sldId id="539" r:id="rId11"/>
    <p:sldId id="541" r:id="rId12"/>
    <p:sldId id="551" r:id="rId13"/>
    <p:sldId id="550" r:id="rId14"/>
    <p:sldId id="549" r:id="rId15"/>
    <p:sldId id="553" r:id="rId16"/>
    <p:sldId id="554" r:id="rId17"/>
    <p:sldId id="555" r:id="rId18"/>
    <p:sldId id="556" r:id="rId19"/>
    <p:sldId id="564" r:id="rId20"/>
    <p:sldId id="548" r:id="rId21"/>
    <p:sldId id="547" r:id="rId22"/>
    <p:sldId id="557" r:id="rId23"/>
    <p:sldId id="542" r:id="rId24"/>
    <p:sldId id="543" r:id="rId25"/>
    <p:sldId id="560" r:id="rId26"/>
    <p:sldId id="527" r:id="rId27"/>
    <p:sldId id="562" r:id="rId28"/>
    <p:sldId id="563" r:id="rId29"/>
    <p:sldId id="569" r:id="rId30"/>
    <p:sldId id="545" r:id="rId31"/>
    <p:sldId id="546" r:id="rId32"/>
    <p:sldId id="558" r:id="rId33"/>
    <p:sldId id="571" r:id="rId34"/>
    <p:sldId id="570" r:id="rId35"/>
    <p:sldId id="575" r:id="rId36"/>
    <p:sldId id="559" r:id="rId37"/>
    <p:sldId id="572" r:id="rId38"/>
    <p:sldId id="573" r:id="rId39"/>
    <p:sldId id="480" r:id="rId40"/>
    <p:sldId id="419" r:id="rId41"/>
    <p:sldId id="528" r:id="rId42"/>
    <p:sldId id="580" r:id="rId43"/>
    <p:sldId id="581" r:id="rId44"/>
    <p:sldId id="582" r:id="rId45"/>
    <p:sldId id="583" r:id="rId46"/>
    <p:sldId id="589" r:id="rId47"/>
    <p:sldId id="584" r:id="rId48"/>
    <p:sldId id="586" r:id="rId49"/>
    <p:sldId id="587" r:id="rId50"/>
    <p:sldId id="588" r:id="rId51"/>
    <p:sldId id="585" r:id="rId52"/>
    <p:sldId id="590" r:id="rId53"/>
    <p:sldId id="271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4673"/>
  </p:normalViewPr>
  <p:slideViewPr>
    <p:cSldViewPr snapToGrid="0" snapToObjects="1">
      <p:cViewPr varScale="1">
        <p:scale>
          <a:sx n="66" d="100"/>
          <a:sy n="66" d="100"/>
        </p:scale>
        <p:origin x="7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9002E-A6F1-FE4A-877B-3ACC464AF629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AB96D-B0B2-7B43-9B5B-FCFEED60D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92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  <a:lvl2pPr>
              <a:defRPr>
                <a:latin typeface="Lato" charset="0"/>
                <a:ea typeface="Lato" charset="0"/>
                <a:cs typeface="Lato" charset="0"/>
              </a:defRPr>
            </a:lvl2pPr>
            <a:lvl3pPr>
              <a:defRPr>
                <a:latin typeface="Lato" charset="0"/>
                <a:ea typeface="Lato" charset="0"/>
                <a:cs typeface="Lato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DEAE8-E052-F942-86B2-46EAE93A1D56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8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V3gMTOEWt8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estinyfinder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estinyfinder.com/smallgroups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destiny-finder-small-group-progra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bootcamp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bootcamp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astorscoach.com/bootcamp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video/boot-camp-testimony-paul-berteig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/>
          <p:cNvSpPr txBox="1">
            <a:spLocks/>
          </p:cNvSpPr>
          <p:nvPr/>
        </p:nvSpPr>
        <p:spPr>
          <a:xfrm>
            <a:off x="4979624" y="1065461"/>
            <a:ext cx="679184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latin typeface="Arial Black" panose="020B0A04020102020204" pitchFamily="34" charset="0"/>
              </a:rPr>
              <a:t>Leading People Who Are </a:t>
            </a:r>
            <a:br>
              <a:rPr lang="en-US" sz="6000" dirty="0">
                <a:latin typeface="Arial Black" panose="020B0A04020102020204" pitchFamily="34" charset="0"/>
              </a:rPr>
            </a:br>
            <a:r>
              <a:rPr lang="en-US" sz="6000" dirty="0">
                <a:latin typeface="Arial Black" panose="020B0A04020102020204" pitchFamily="34" charset="0"/>
              </a:rPr>
              <a:t>Too Busy</a:t>
            </a:r>
          </a:p>
          <a:p>
            <a:pPr marL="0" indent="0">
              <a:buNone/>
            </a:pPr>
            <a:r>
              <a:rPr lang="en-US" sz="3200" i="1" dirty="0">
                <a:latin typeface="Arial Black" panose="020B0A04020102020204" pitchFamily="34" charset="0"/>
              </a:rPr>
              <a:t>Webinar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Pastor’s Coach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200" dirty="0"/>
              <a:t>Pastorscoach.com  © 2025 Quintessant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9AA4BF-013E-4ABF-957A-BE4792E0F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29" y="1186248"/>
            <a:ext cx="4289427" cy="359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74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38" y="345834"/>
            <a:ext cx="10416746" cy="1096046"/>
          </a:xfrm>
        </p:spPr>
        <p:txBody>
          <a:bodyPr>
            <a:normAutofit/>
          </a:bodyPr>
          <a:lstStyle/>
          <a:p>
            <a:r>
              <a:rPr lang="en-US" sz="4800" dirty="0"/>
              <a:t>Agenda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75038" y="1787714"/>
            <a:ext cx="10416746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Leading People Who Are TOO BUSY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Intro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Kingdom Priorities: Lordship of Jesus, Resetting Priorities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Kingdom Motivation: Development Based on Design and Destiny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Kingdom Lifestyle: Balance and Discipline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Q&amp;A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Next Steps: The Pastor’s Boot Camp</a:t>
            </a:r>
          </a:p>
        </p:txBody>
      </p:sp>
    </p:spTree>
    <p:extLst>
      <p:ext uri="{BB962C8B-B14F-4D97-AF65-F5344CB8AC3E}">
        <p14:creationId xmlns:p14="http://schemas.microsoft.com/office/powerpoint/2010/main" val="315520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38" y="345834"/>
            <a:ext cx="10416746" cy="1096046"/>
          </a:xfrm>
        </p:spPr>
        <p:txBody>
          <a:bodyPr>
            <a:normAutofit/>
          </a:bodyPr>
          <a:lstStyle/>
          <a:p>
            <a:r>
              <a:rPr lang="en-US" sz="4800" dirty="0"/>
              <a:t>Intro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75038" y="1787714"/>
            <a:ext cx="10416746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Practical training for pastors and leaders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Glen Reed intro.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Focus on health that leads to growth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for pastors, leaders and disciplemakers.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We’ll teach for 45 min, then do Q&amp;A, then look at the Boot Camp.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Chat window for questions, or unmute yourself.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will share things you can use right away; realize we have much more.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will send you these slides.</a:t>
            </a:r>
          </a:p>
        </p:txBody>
      </p:sp>
    </p:spTree>
    <p:extLst>
      <p:ext uri="{BB962C8B-B14F-4D97-AF65-F5344CB8AC3E}">
        <p14:creationId xmlns:p14="http://schemas.microsoft.com/office/powerpoint/2010/main" val="4190007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38" y="345834"/>
            <a:ext cx="10416746" cy="1096046"/>
          </a:xfrm>
        </p:spPr>
        <p:txBody>
          <a:bodyPr>
            <a:normAutofit/>
          </a:bodyPr>
          <a:lstStyle/>
          <a:p>
            <a:r>
              <a:rPr lang="en-US" sz="4800" dirty="0"/>
              <a:t>Michael Brodeur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75038" y="1787714"/>
            <a:ext cx="10416746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Founder of Pastor’s Coach and Destiny Finder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Author of Revival Culture with Banning Liebscher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Born in SF, saved as a hippie, discipled by Pentecostal Blackfeet Indians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Discipled by John Wimber in early Vineyard days.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Planted SF church in the 80s.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Planted new churches, overseer for 25+ churches.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Created Destiny Finder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Started coaching pastors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Worked with Jesus 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Created Pastor’s Coach</a:t>
            </a:r>
          </a:p>
        </p:txBody>
      </p:sp>
    </p:spTree>
    <p:extLst>
      <p:ext uri="{BB962C8B-B14F-4D97-AF65-F5344CB8AC3E}">
        <p14:creationId xmlns:p14="http://schemas.microsoft.com/office/powerpoint/2010/main" val="4223428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4017" y="1787714"/>
            <a:ext cx="10515600" cy="1096046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1: Kingdom Priorities </a:t>
            </a:r>
          </a:p>
        </p:txBody>
      </p:sp>
    </p:spTree>
    <p:extLst>
      <p:ext uri="{BB962C8B-B14F-4D97-AF65-F5344CB8AC3E}">
        <p14:creationId xmlns:p14="http://schemas.microsoft.com/office/powerpoint/2010/main" val="278586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800" dirty="0"/>
              <a:t>Introduction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 People in My Church Are TOO BUSY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hear this from pastors all the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Tyranny of the Urgent and the Lordship of Christ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Financial Debt and Lifestyle Debt – produces a driven life and robs your future.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TOO BUSY life is a result of misplaced priorities. Jesus focused on priorities.</a:t>
            </a:r>
          </a:p>
        </p:txBody>
      </p:sp>
    </p:spTree>
    <p:extLst>
      <p:ext uri="{BB962C8B-B14F-4D97-AF65-F5344CB8AC3E}">
        <p14:creationId xmlns:p14="http://schemas.microsoft.com/office/powerpoint/2010/main" val="4117749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000" dirty="0"/>
              <a:t>Jesus’ Solution: Seek First the Kingdom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Seek first the Kingdom. Mt. 6:33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great supper parable: Invited guests were too busy. Luke 14:15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cost of discipleship: Eat my flesh and drink my blood… Jn.6:53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rewards of discipleship far outweigh the costs.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00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The Soil and the Seeds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We must first understand the soil and the seed of priorities. Mt. 13:18-23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Trampled Soil – The one who is so oppressed that the word cannot penetrate.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Rocky Soil – The one who is limited in faith due to trials and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Weedy Soil – Those who are distracted by cares and distractions. </a:t>
            </a:r>
          </a:p>
        </p:txBody>
      </p:sp>
    </p:spTree>
    <p:extLst>
      <p:ext uri="{BB962C8B-B14F-4D97-AF65-F5344CB8AC3E}">
        <p14:creationId xmlns:p14="http://schemas.microsoft.com/office/powerpoint/2010/main" val="3112982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The Goal and the Reward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We must help people understand the Treasure and the Pearl. Mt. 13:44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Good Soil – Those who allow the word to change beliefs and behaviors.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Rediscover our commission: We are world changers.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Train our people to live for eternity. 2 Cor. 5:9-11</a:t>
            </a:r>
          </a:p>
        </p:txBody>
      </p:sp>
    </p:spTree>
    <p:extLst>
      <p:ext uri="{BB962C8B-B14F-4D97-AF65-F5344CB8AC3E}">
        <p14:creationId xmlns:p14="http://schemas.microsoft.com/office/powerpoint/2010/main" val="269191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8534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800" dirty="0"/>
              <a:t>Application: Re-center Priorities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7899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How to Re-Center your Priorities in the Lord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866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Step 1: Focus on Jesus as Lord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Re-establish the Lordship of Jesus in your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Preach messages on the cost of discipleship. Luke 14: 26-33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Make sure you balance this with the JOY of discipleship. Luke 18:29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Earn the right to challenge lifestyle choices on an individual basis. You earn the right through loving and serving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Ask people, especially leaders, if you have permission to speak into their life.</a:t>
            </a:r>
          </a:p>
        </p:txBody>
      </p:sp>
    </p:spTree>
    <p:extLst>
      <p:ext uri="{BB962C8B-B14F-4D97-AF65-F5344CB8AC3E}">
        <p14:creationId xmlns:p14="http://schemas.microsoft.com/office/powerpoint/2010/main" val="140792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Step 2: Focus on the Kingdom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Re-imagine a Kingdom Centered Life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Balance vs. Harmony: Work and rest flow in seasons.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Your “not to do” list is more important than your to do list.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Take my yoke upon you… My yoke is easy. Mt. 11:29-30</a:t>
            </a:r>
          </a:p>
        </p:txBody>
      </p:sp>
    </p:spTree>
    <p:extLst>
      <p:ext uri="{BB962C8B-B14F-4D97-AF65-F5344CB8AC3E}">
        <p14:creationId xmlns:p14="http://schemas.microsoft.com/office/powerpoint/2010/main" val="2564936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Step 3: Focus on Priorities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Re-set Your Priorities: Start with Values, then set Priorities, and Practices.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Kingdom First: Everything else will find its place.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Clarify your values.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Then focus on the most important priorities first.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Then get specific about practices that implement the priorities.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Teach, train, and especially model the practices to help others to reset themselves in a new lifestyle. </a:t>
            </a:r>
          </a:p>
        </p:txBody>
      </p:sp>
    </p:spTree>
    <p:extLst>
      <p:ext uri="{BB962C8B-B14F-4D97-AF65-F5344CB8AC3E}">
        <p14:creationId xmlns:p14="http://schemas.microsoft.com/office/powerpoint/2010/main" val="1211263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Recommended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Activities to do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Spend 5 minutes recommitting yourself to following Jesus with your all.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Watch the Big Rocks video </a:t>
            </a:r>
            <a:r>
              <a:rPr lang="en-US" u="sng" dirty="0">
                <a:hlinkClick r:id="rId3"/>
              </a:rPr>
              <a:t>https://www.youtube.com/watch?v=zV3gMTOEWt8</a:t>
            </a:r>
            <a:r>
              <a:rPr lang="en-US" dirty="0">
                <a:solidFill>
                  <a:schemeClr val="tx1"/>
                </a:solidFill>
              </a:rPr>
              <a:t>  (4 min)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Spend 5 minutes outlining a message on the Lordship of Jesus and schedule it.</a:t>
            </a:r>
          </a:p>
        </p:txBody>
      </p:sp>
    </p:spTree>
    <p:extLst>
      <p:ext uri="{BB962C8B-B14F-4D97-AF65-F5344CB8AC3E}">
        <p14:creationId xmlns:p14="http://schemas.microsoft.com/office/powerpoint/2010/main" val="2228360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4017" y="1787714"/>
            <a:ext cx="10515600" cy="1096046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2: Kingdom Motivation</a:t>
            </a:r>
          </a:p>
        </p:txBody>
      </p:sp>
    </p:spTree>
    <p:extLst>
      <p:ext uri="{BB962C8B-B14F-4D97-AF65-F5344CB8AC3E}">
        <p14:creationId xmlns:p14="http://schemas.microsoft.com/office/powerpoint/2010/main" val="1095317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800" dirty="0"/>
              <a:t>Introduction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Change Requires Motivation</a:t>
            </a:r>
          </a:p>
          <a:p>
            <a:r>
              <a:rPr lang="en-US" i="1" dirty="0">
                <a:solidFill>
                  <a:schemeClr val="tx1"/>
                </a:solidFill>
              </a:rPr>
              <a:t>“Vision is the fuel for Motivation - and Motivation is the Engine for Change”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vision of a well-lived life.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rejection of the futility of striving with no fruit.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reward of a Kingdom lifestyle. </a:t>
            </a:r>
          </a:p>
        </p:txBody>
      </p:sp>
    </p:spTree>
    <p:extLst>
      <p:ext uri="{BB962C8B-B14F-4D97-AF65-F5344CB8AC3E}">
        <p14:creationId xmlns:p14="http://schemas.microsoft.com/office/powerpoint/2010/main" val="925649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Autofit/>
          </a:bodyPr>
          <a:lstStyle/>
          <a:p>
            <a:br>
              <a:rPr lang="en-US" sz="4800" dirty="0"/>
            </a:br>
            <a:r>
              <a:rPr lang="en-US" sz="4800" dirty="0"/>
              <a:t>Understanding Motivation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 Key to Motivation is Destiny</a:t>
            </a:r>
          </a:p>
        </p:txBody>
      </p:sp>
    </p:spTree>
    <p:extLst>
      <p:ext uri="{BB962C8B-B14F-4D97-AF65-F5344CB8AC3E}">
        <p14:creationId xmlns:p14="http://schemas.microsoft.com/office/powerpoint/2010/main" val="1337420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Destiny is One’s Individual Calling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Destiny is what God has called you to do.</a:t>
            </a:r>
          </a:p>
          <a:p>
            <a:r>
              <a:rPr lang="en-US" i="1" dirty="0">
                <a:solidFill>
                  <a:schemeClr val="tx1"/>
                </a:solidFill>
              </a:rPr>
              <a:t>“For we are God's handiwork, created in Christ Jesus to do good works, which God prepared in advance for us to do.” </a:t>
            </a:r>
            <a:r>
              <a:rPr lang="en-US" dirty="0" err="1">
                <a:solidFill>
                  <a:schemeClr val="tx1"/>
                </a:solidFill>
              </a:rPr>
              <a:t>Eph</a:t>
            </a:r>
            <a:r>
              <a:rPr lang="en-US" dirty="0">
                <a:solidFill>
                  <a:schemeClr val="tx1"/>
                </a:solidFill>
              </a:rPr>
              <a:t> 2:10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When we use the word “Destiny” we mean those “good works” of Eph. 2:10.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All believers are called to love God, love people, grow in godly character, share the gospel, etc. Destiny refers to the specific calling that He has for each person--and He has given each one unique gifts and talents to accomplish the calling.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It means one’s God-given calling, mission, dream, or Kingdom purpose.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They all refer to the same thing: the specific unique thing that God has called each individual to accomplish for the Kingdom. </a:t>
            </a:r>
          </a:p>
        </p:txBody>
      </p:sp>
    </p:spTree>
    <p:extLst>
      <p:ext uri="{BB962C8B-B14F-4D97-AF65-F5344CB8AC3E}">
        <p14:creationId xmlns:p14="http://schemas.microsoft.com/office/powerpoint/2010/main" val="1280735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Destiny Motivation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Destiny is the </a:t>
            </a:r>
            <a:r>
              <a:rPr lang="en-US" b="1">
                <a:solidFill>
                  <a:schemeClr val="tx1"/>
                </a:solidFill>
              </a:rPr>
              <a:t>strongest motivation: </a:t>
            </a:r>
            <a:r>
              <a:rPr lang="en-US" b="1" dirty="0">
                <a:solidFill>
                  <a:schemeClr val="tx1"/>
                </a:solidFill>
              </a:rPr>
              <a:t>Heb. 12, 1Cor.9, Phil.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Reward-based Kingdom: God is a rewarder of those who seek him diligently. Heb. 11:6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Parable of the Talents: Focusing on Kingdom priorities results in reward (and greater responsibilities). Mt. 25:14-26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Parable of the Virgins: Focusing on wrong priorities results in no oil, and missing out. Mt. 25:1-10</a:t>
            </a:r>
          </a:p>
        </p:txBody>
      </p:sp>
    </p:spTree>
    <p:extLst>
      <p:ext uri="{BB962C8B-B14F-4D97-AF65-F5344CB8AC3E}">
        <p14:creationId xmlns:p14="http://schemas.microsoft.com/office/powerpoint/2010/main" val="2699306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Destiny Incubation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Destiny Incubators: The true purpose of the Church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People are too busy because the church is misdirected. It’s not giving them a reason to re-order their priorities.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Stage-centered church is not bad, but insufficient to battle “busy.”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early Church met “daily” - publicly and house to house.</a:t>
            </a:r>
          </a:p>
        </p:txBody>
      </p:sp>
    </p:spTree>
    <p:extLst>
      <p:ext uri="{BB962C8B-B14F-4D97-AF65-F5344CB8AC3E}">
        <p14:creationId xmlns:p14="http://schemas.microsoft.com/office/powerpoint/2010/main" val="3229522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Destiny Development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Destiny Development requires a new way of doing church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Church must become more than a gas station or consumer product.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must develop family where believers grow from infancy to adulthood.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must return to and focus on small groups and one-on-one mentoring.</a:t>
            </a:r>
          </a:p>
        </p:txBody>
      </p:sp>
    </p:spTree>
    <p:extLst>
      <p:ext uri="{BB962C8B-B14F-4D97-AF65-F5344CB8AC3E}">
        <p14:creationId xmlns:p14="http://schemas.microsoft.com/office/powerpoint/2010/main" val="3013712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Autofit/>
          </a:bodyPr>
          <a:lstStyle/>
          <a:p>
            <a:br>
              <a:rPr lang="en-US" sz="4800" dirty="0"/>
            </a:br>
            <a:r>
              <a:rPr lang="en-US" sz="4800" dirty="0"/>
              <a:t>Application: Destiny Finder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Tools for Destiny Development</a:t>
            </a:r>
          </a:p>
        </p:txBody>
      </p:sp>
    </p:spTree>
    <p:extLst>
      <p:ext uri="{BB962C8B-B14F-4D97-AF65-F5344CB8AC3E}">
        <p14:creationId xmlns:p14="http://schemas.microsoft.com/office/powerpoint/2010/main" val="2850630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The </a:t>
            </a:r>
            <a:r>
              <a:rPr lang="en-US" sz="4400" i="1" dirty="0"/>
              <a:t>Journey Guide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 powerful online tool with 8 guided modules, 7 assessments with comprehensive results, worksheets and goal setting.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i="1" dirty="0">
                <a:solidFill>
                  <a:schemeClr val="tx1"/>
                </a:solidFill>
              </a:rPr>
              <a:t>Profiler</a:t>
            </a:r>
            <a:r>
              <a:rPr lang="en-US" dirty="0">
                <a:solidFill>
                  <a:schemeClr val="tx1"/>
                </a:solidFill>
              </a:rPr>
              <a:t>: a gift and dream discovery tool.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i="1" dirty="0">
                <a:solidFill>
                  <a:schemeClr val="tx1"/>
                </a:solidFill>
              </a:rPr>
              <a:t>Mapper</a:t>
            </a:r>
            <a:r>
              <a:rPr lang="en-US" dirty="0">
                <a:solidFill>
                  <a:schemeClr val="tx1"/>
                </a:solidFill>
              </a:rPr>
              <a:t>: a personal planning and development tool.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i="1" dirty="0">
                <a:solidFill>
                  <a:schemeClr val="tx1"/>
                </a:solidFill>
              </a:rPr>
              <a:t>Tracker</a:t>
            </a:r>
            <a:r>
              <a:rPr lang="en-US" dirty="0">
                <a:solidFill>
                  <a:schemeClr val="tx1"/>
                </a:solidFill>
              </a:rPr>
              <a:t>: a personal goal management tool.</a:t>
            </a:r>
          </a:p>
        </p:txBody>
      </p:sp>
    </p:spTree>
    <p:extLst>
      <p:ext uri="{BB962C8B-B14F-4D97-AF65-F5344CB8AC3E}">
        <p14:creationId xmlns:p14="http://schemas.microsoft.com/office/powerpoint/2010/main" val="2543841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i="1" dirty="0"/>
              <a:t>Destiny Finder Small Group Program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Small groups that develop disciples and multiply </a:t>
            </a:r>
            <a:endParaRPr lang="en-US" b="1" i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Destiny development is the motivational key to discipleship.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most effectively done in dynamic small groups.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place for spiritual family to equip and empower God’s people.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601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Recommended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Activities to do  - Try the </a:t>
            </a:r>
            <a:r>
              <a:rPr lang="en-US" b="1" i="1" dirty="0">
                <a:solidFill>
                  <a:schemeClr val="tx1"/>
                </a:solidFill>
              </a:rPr>
              <a:t>Journey Guide</a:t>
            </a:r>
            <a:r>
              <a:rPr lang="en-US" b="1" dirty="0">
                <a:solidFill>
                  <a:schemeClr val="tx1"/>
                </a:solidFill>
              </a:rPr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Check out the powerful Journey Guide tool at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https://DestinyFinder.com/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Check out the Destiny Finder Small Group Program at </a:t>
            </a:r>
            <a:r>
              <a:rPr lang="en-US" dirty="0">
                <a:solidFill>
                  <a:schemeClr val="tx1"/>
                </a:solidFill>
                <a:hlinkClick r:id="rId4"/>
              </a:rPr>
              <a:t>https://destinyfinder.com/smallgroups/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0358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Q &amp; 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795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4017" y="1787714"/>
            <a:ext cx="10515600" cy="1096046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3: Kingdom Lifestyle</a:t>
            </a:r>
          </a:p>
        </p:txBody>
      </p:sp>
    </p:spTree>
    <p:extLst>
      <p:ext uri="{BB962C8B-B14F-4D97-AF65-F5344CB8AC3E}">
        <p14:creationId xmlns:p14="http://schemas.microsoft.com/office/powerpoint/2010/main" val="3970653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800" dirty="0"/>
              <a:t>Introduction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We are called to be Stewards of this Life. Gen. 1:28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Be fruitful, Multiply, Fill the Earth, Subdue it, Take Dominion.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set aside the weight and sin… run the race before us. Heb. 12:1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Stewardship is different than ownership. Who you are and who’s you are.</a:t>
            </a:r>
          </a:p>
        </p:txBody>
      </p:sp>
    </p:spTree>
    <p:extLst>
      <p:ext uri="{BB962C8B-B14F-4D97-AF65-F5344CB8AC3E}">
        <p14:creationId xmlns:p14="http://schemas.microsoft.com/office/powerpoint/2010/main" val="2294094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Autofit/>
          </a:bodyPr>
          <a:lstStyle/>
          <a:p>
            <a:br>
              <a:rPr lang="en-US" sz="4600" dirty="0"/>
            </a:br>
            <a:r>
              <a:rPr lang="en-US" sz="4600" dirty="0"/>
              <a:t>Understanding Lifestyle Management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 Key is Delight-Directed Discipline and Balance</a:t>
            </a:r>
          </a:p>
        </p:txBody>
      </p:sp>
    </p:spTree>
    <p:extLst>
      <p:ext uri="{BB962C8B-B14F-4D97-AF65-F5344CB8AC3E}">
        <p14:creationId xmlns:p14="http://schemas.microsoft.com/office/powerpoint/2010/main" val="20590517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Personal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Devotions, Diversions, Disciplines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Self-care is essential for lifestyle balance and harmony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makes you come alive and be energized?</a:t>
            </a:r>
          </a:p>
        </p:txBody>
      </p:sp>
    </p:spTree>
    <p:extLst>
      <p:ext uri="{BB962C8B-B14F-4D97-AF65-F5344CB8AC3E}">
        <p14:creationId xmlns:p14="http://schemas.microsoft.com/office/powerpoint/2010/main" val="3438600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Family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Connection, Convictions and Commission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Intentional family time to pray, play, rest and 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Personal connection with each family member matters.</a:t>
            </a:r>
          </a:p>
        </p:txBody>
      </p:sp>
    </p:spTree>
    <p:extLst>
      <p:ext uri="{BB962C8B-B14F-4D97-AF65-F5344CB8AC3E}">
        <p14:creationId xmlns:p14="http://schemas.microsoft.com/office/powerpoint/2010/main" val="2125338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Vocation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Effectiveness, Efficiency and Excellence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Bring your best to work and do all things in His name.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Manage your work and don’t let it manage you.</a:t>
            </a:r>
          </a:p>
        </p:txBody>
      </p:sp>
    </p:spTree>
    <p:extLst>
      <p:ext uri="{BB962C8B-B14F-4D97-AF65-F5344CB8AC3E}">
        <p14:creationId xmlns:p14="http://schemas.microsoft.com/office/powerpoint/2010/main" val="171831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Fellowship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Purpose, Participation, Partnership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Balance large group, small group and one-on-ones.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Practice the 40+ “one-another” verses. </a:t>
            </a:r>
          </a:p>
        </p:txBody>
      </p:sp>
    </p:spTree>
    <p:extLst>
      <p:ext uri="{BB962C8B-B14F-4D97-AF65-F5344CB8AC3E}">
        <p14:creationId xmlns:p14="http://schemas.microsoft.com/office/powerpoint/2010/main" val="3771646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Ministry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Stewardship, Service and Sacrifice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Commit to service opportunities according to your destiny.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By this is My Father glorified that you bear much fruit. John 15</a:t>
            </a:r>
          </a:p>
        </p:txBody>
      </p:sp>
    </p:spTree>
    <p:extLst>
      <p:ext uri="{BB962C8B-B14F-4D97-AF65-F5344CB8AC3E}">
        <p14:creationId xmlns:p14="http://schemas.microsoft.com/office/powerpoint/2010/main" val="391678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800" dirty="0"/>
              <a:t>Application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How to Cultivate a Kingdom Lifestyle</a:t>
            </a:r>
          </a:p>
        </p:txBody>
      </p:sp>
    </p:spTree>
    <p:extLst>
      <p:ext uri="{BB962C8B-B14F-4D97-AF65-F5344CB8AC3E}">
        <p14:creationId xmlns:p14="http://schemas.microsoft.com/office/powerpoint/2010/main" val="26936828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 fontScale="90000"/>
          </a:bodyPr>
          <a:lstStyle/>
          <a:p>
            <a:br>
              <a:rPr lang="en-US" sz="4400" dirty="0"/>
            </a:br>
            <a:r>
              <a:rPr lang="en-US" sz="4400" dirty="0"/>
              <a:t>Conduct a Lifestyle Inventory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Identify discrepancies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Cover the five areas of lifestyle management (personal, family, vocation, fellowship, ministry).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Examine your calendar to see how they interact.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Identify the gaps between your values and priorities.</a:t>
            </a:r>
          </a:p>
        </p:txBody>
      </p:sp>
    </p:spTree>
    <p:extLst>
      <p:ext uri="{BB962C8B-B14F-4D97-AF65-F5344CB8AC3E}">
        <p14:creationId xmlns:p14="http://schemas.microsoft.com/office/powerpoint/2010/main" val="1323126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The Tithe of Time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 helpful tool for lifestyle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all have 168 hours in a week. 60-70 hours for sleep and hygiene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Roughly 100 hours of awake time x 10% leaves 10 hours to serve Jesus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Public meeting 3 </a:t>
            </a:r>
            <a:r>
              <a:rPr lang="en-US" dirty="0" err="1">
                <a:solidFill>
                  <a:schemeClr val="tx1"/>
                </a:solidFill>
              </a:rPr>
              <a:t>hrs</a:t>
            </a:r>
            <a:r>
              <a:rPr lang="en-US" dirty="0">
                <a:solidFill>
                  <a:schemeClr val="tx1"/>
                </a:solidFill>
              </a:rPr>
              <a:t>, Small group 3 hrs. Leaders Meeting 1 </a:t>
            </a:r>
            <a:r>
              <a:rPr lang="en-US" dirty="0" err="1">
                <a:solidFill>
                  <a:schemeClr val="tx1"/>
                </a:solidFill>
              </a:rPr>
              <a:t>hr</a:t>
            </a:r>
            <a:r>
              <a:rPr lang="en-US" dirty="0">
                <a:solidFill>
                  <a:schemeClr val="tx1"/>
                </a:solidFill>
              </a:rPr>
              <a:t>, 1-2 get togethers with a non-Christian (lunch, coffee, dinner, </a:t>
            </a:r>
            <a:r>
              <a:rPr lang="en-US" dirty="0" err="1">
                <a:solidFill>
                  <a:schemeClr val="tx1"/>
                </a:solidFill>
              </a:rPr>
              <a:t>etc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28249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653584" cy="1096046"/>
          </a:xfrm>
        </p:spPr>
        <p:txBody>
          <a:bodyPr>
            <a:normAutofit/>
          </a:bodyPr>
          <a:lstStyle/>
          <a:p>
            <a:r>
              <a:rPr lang="en-US" sz="4400" dirty="0"/>
              <a:t>How to Facilitate Lifestyle Management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Lifestyle management in your church.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Simplify your program: Most churches are too busy.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Limit your conferences and special events.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Leadership models a harmonious lifestyle.</a:t>
            </a:r>
          </a:p>
        </p:txBody>
      </p:sp>
    </p:spTree>
    <p:extLst>
      <p:ext uri="{BB962C8B-B14F-4D97-AF65-F5344CB8AC3E}">
        <p14:creationId xmlns:p14="http://schemas.microsoft.com/office/powerpoint/2010/main" val="3726547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Q &amp; 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159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Could you use some help?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We’ve given you some of the keys, concepts and models.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You can apply them as best as you can by yourself and press forward on your journey.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Or you can have someone who’s been there help you.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Our solution is the Church Growth Track with the 5 Growth Steps.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It’s a unique training experience that provides a proven process you can follow to shift your church into health and growth.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497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hlinkClick r:id="rId3"/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8" name="Picture 2" descr="Picture 2">
            <a:extLst>
              <a:ext uri="{FF2B5EF4-FFF2-40B4-BE49-F238E27FC236}">
                <a16:creationId xmlns:a16="http://schemas.microsoft.com/office/drawing/2014/main" id="{773D8D3A-FF99-4A25-8105-A7C4754E9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997" y="0"/>
            <a:ext cx="819099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412926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Step 1 is the Boot Camp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It’s 12 modules that will revolutionize your leadership.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Goal: Give the senior pastor a plan to follow that builds a developmental process so that every person in the church becomes a healthy disciple who fulfills their calling and reproduces.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It’s an “inside-out” approach.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5906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The Live Boot Camp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This is the best of the best of our material and training!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 weeks of Group Coaching: Wed 90-min session each week on Zoom.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Complete detailed Action Plan covering the first 2 years of transition.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Online Road Map webpage with links to all assignments and resources.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Complete </a:t>
            </a:r>
            <a:r>
              <a:rPr lang="en-US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: online tool, 8 videos, Leader Guide, Workbook, email templates, flyer, handout, more.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Quintessential Church Revolution </a:t>
            </a:r>
            <a:r>
              <a:rPr lang="en-US" dirty="0">
                <a:solidFill>
                  <a:schemeClr val="tx1"/>
                </a:solidFill>
              </a:rPr>
              <a:t>Book: Boot Camp textbook, 260 pages.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Lifetime Access to the resources, and ALL our video courses (300+ </a:t>
            </a:r>
            <a:r>
              <a:rPr lang="en-US" dirty="0" err="1">
                <a:solidFill>
                  <a:schemeClr val="tx1"/>
                </a:solidFill>
              </a:rPr>
              <a:t>hrs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Real Support: Email, phone, Zoom, Help ticket system.</a:t>
            </a:r>
          </a:p>
        </p:txBody>
      </p:sp>
    </p:spTree>
    <p:extLst>
      <p:ext uri="{BB962C8B-B14F-4D97-AF65-F5344CB8AC3E}">
        <p14:creationId xmlns:p14="http://schemas.microsoft.com/office/powerpoint/2010/main" val="1064307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Destiny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Teaching that’s spiritual, strategic, biblical AND practical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1: Introduction: Orientation, and how to shift your approach from pastoral to apostolic.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2: Vision, Mission and Plan: How to get clarity on your call, and develop a plan.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3: The Quintessential Ministry Gifts: How to implement the fivefold gifts in your church.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4: Doing Church as a Family: Building with the biblical values of family and multiplication.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5: Church Culture: Creating a dynamic church.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6: Destiny Finder: How to use this powerful approach and tool.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7: People Development: How to make mature disciples who fulfill their calling.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8: Leadership Development: Developing leaders using our 5-step model.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9: Team Development: Developing your overseers/elder team.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10: Small Groups: Launching groups that develop people and multiply.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11: Outreach &amp; Enfolding: Reaching and keeping new people.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Mod 12: Implementation: The Action Plan to multiply disciples, leaders, groups, ministries,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391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Modules Have Assignments, Links, etc.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8" name="Picture 2" descr="Picture 2">
            <a:extLst>
              <a:ext uri="{FF2B5EF4-FFF2-40B4-BE49-F238E27FC236}">
                <a16:creationId xmlns:a16="http://schemas.microsoft.com/office/drawing/2014/main" id="{3CCB0A3C-406E-43CD-8530-4FDBF962E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905" y="1441880"/>
            <a:ext cx="6864630" cy="53799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876747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Live Boot Camp Starts March 25/26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rmAutofit fontScale="92500"/>
          </a:bodyPr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sz="2800" dirty="0"/>
              <a:t>This is an amazing 12-week training, </a:t>
            </a:r>
            <a:r>
              <a:rPr lang="en-US" sz="2800" dirty="0">
                <a:solidFill>
                  <a:srgbClr val="FF0000"/>
                </a:solidFill>
              </a:rPr>
              <a:t>only offered live once this year.</a:t>
            </a:r>
            <a:endParaRPr lang="en-US" sz="2800" b="0" dirty="0"/>
          </a:p>
          <a:p>
            <a:pPr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sz="2800" dirty="0"/>
              <a:t>Boot Camp Live Training Sessions: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sz="2800" dirty="0"/>
              <a:t>Tuesdays Mar 25-Jun 10 from 4-5:30 PM Pacific Time (if enough sign ups)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sz="2800" dirty="0"/>
              <a:t>Wednesdays Mar 26-Jun 11 from 9-10:30 AM Pacific Time</a:t>
            </a:r>
          </a:p>
          <a:p>
            <a:pPr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sz="2800" dirty="0"/>
              <a:t>Group Coaching and Support Call (Optional) 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sz="2800" dirty="0"/>
              <a:t>Thursdays as needed.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endParaRPr lang="en-US" sz="2800"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sz="2800" dirty="0"/>
              <a:t>More info and registration: </a:t>
            </a:r>
            <a:r>
              <a:rPr lang="en-US" sz="2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https://pastorscoach.com/bootcamp/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393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Boot Camp Investment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Autofit/>
          </a:bodyPr>
          <a:lstStyle/>
          <a:p>
            <a:pPr defTabSz="868680">
              <a:spcBef>
                <a:spcPts val="900"/>
              </a:spcBef>
              <a:defRPr sz="22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This is the best of the best of our material and resources! Includes:</a:t>
            </a:r>
            <a:endParaRPr lang="en-US" b="0" dirty="0"/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12-week program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with two weekly live training sessions, courses, </a:t>
            </a:r>
            <a:r>
              <a:rPr lang="en-US" i="1" dirty="0">
                <a:latin typeface="Lato Regular"/>
                <a:ea typeface="Lato Regular"/>
                <a:cs typeface="Lato Regular"/>
                <a:sym typeface="Lato Regular"/>
              </a:rPr>
              <a:t>Destiny Finder Small Group Program,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live support.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Lifetime access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to the materials, AND all of our 60+ video courses (300+ hours).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>
                <a:solidFill>
                  <a:srgbClr val="FF0000"/>
                </a:solidFill>
              </a:rPr>
              <a:t>Only offered live once this year.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Recordings of sessions are available.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Total value: $9,300. Live Boot Camp Investment: </a:t>
            </a:r>
            <a:r>
              <a:rPr lang="en-US" dirty="0">
                <a:highlight>
                  <a:srgbClr val="FFFF00"/>
                </a:highlight>
              </a:rPr>
              <a:t>$1,997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Go to </a:t>
            </a:r>
            <a:r>
              <a:rPr lang="en-US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https://pastorscoach.com/bootcamp/</a:t>
            </a:r>
            <a:r>
              <a:rPr lang="en-US" dirty="0"/>
              <a:t>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for info and to register.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>
                <a:highlight>
                  <a:srgbClr val="FFFF00"/>
                </a:highlight>
              </a:rPr>
              <a:t>Special Offer for Early Bird Registration: Sign up by Wed Mar 12, </a:t>
            </a:r>
            <a:r>
              <a:rPr lang="en-US" b="1" dirty="0">
                <a:solidFill>
                  <a:srgbClr val="00B050"/>
                </a:solidFill>
                <a:highlight>
                  <a:srgbClr val="FFFF00"/>
                </a:highlight>
              </a:rPr>
              <a:t>get $1500 off</a:t>
            </a:r>
            <a:r>
              <a:rPr lang="en-US" dirty="0">
                <a:highlight>
                  <a:srgbClr val="FFFF00"/>
                </a:highlight>
              </a:rPr>
              <a:t>!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b="1" dirty="0">
                <a:highlight>
                  <a:srgbClr val="FFFF00"/>
                </a:highlight>
              </a:rPr>
              <a:t>Only $497   </a:t>
            </a:r>
            <a:r>
              <a:rPr lang="en-US" b="1" dirty="0">
                <a:solidFill>
                  <a:srgbClr val="FF0000"/>
                </a:solidFill>
              </a:rPr>
              <a:t>Special Offer expires Wed Mar 12 at 11:59 PM Pacific</a:t>
            </a:r>
            <a:r>
              <a:rPr lang="en-US" b="1" dirty="0">
                <a:latin typeface="Lato Regular"/>
                <a:ea typeface="Lato Regular"/>
                <a:cs typeface="Lato Regular"/>
                <a:sym typeface="Lato Regular"/>
              </a:rPr>
              <a:t>! ***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b="1" dirty="0"/>
              <a:t>Go to </a:t>
            </a:r>
            <a:r>
              <a:rPr lang="en-US" b="1" dirty="0">
                <a:hlinkClick r:id="rId4"/>
              </a:rPr>
              <a:t>https://pastorscoach.com/bootcamp</a:t>
            </a:r>
            <a:r>
              <a:rPr lang="en-US" b="1" dirty="0"/>
              <a:t> to register.</a:t>
            </a:r>
            <a:endParaRPr lang="en-US" b="1" dirty="0">
              <a:latin typeface="Lato Regular"/>
              <a:ea typeface="Lato Regular"/>
              <a:cs typeface="Lato Regular"/>
              <a:sym typeface="Lato Regular"/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6626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Testimonies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Autofit/>
          </a:bodyPr>
          <a:lstStyle/>
          <a:p>
            <a:pPr defTabSz="832103">
              <a:spcBef>
                <a:spcPts val="900"/>
              </a:spcBef>
              <a:defRPr sz="2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There is nothing else quite like this available anywhere!</a:t>
            </a:r>
            <a:endParaRPr lang="en-US" b="0" dirty="0"/>
          </a:p>
          <a:p>
            <a:pPr defTabSz="832103">
              <a:spcBef>
                <a:spcPts val="900"/>
              </a:spcBef>
              <a:defRPr sz="2100" i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"Pastor's Coach shaped our journey as we prepared to plant a church.”</a:t>
            </a:r>
            <a:br>
              <a:rPr lang="en-US" dirty="0"/>
            </a:br>
            <a:r>
              <a:rPr lang="en-US" i="0" dirty="0">
                <a:latin typeface="Lato Regular"/>
                <a:ea typeface="Lato Regular"/>
                <a:cs typeface="Lato Regular"/>
                <a:sym typeface="Lato Regular"/>
              </a:rPr>
              <a:t>-- </a:t>
            </a:r>
            <a:r>
              <a:rPr lang="en-US" i="0" dirty="0"/>
              <a:t>Banning Liebscher</a:t>
            </a:r>
            <a:r>
              <a:rPr lang="en-US" i="0" dirty="0">
                <a:latin typeface="Lato Regular"/>
                <a:ea typeface="Lato Regular"/>
                <a:cs typeface="Lato Regular"/>
                <a:sym typeface="Lato Regular"/>
              </a:rPr>
              <a:t>, Director, Jesus Culture Church Sacramento CA USA</a:t>
            </a:r>
            <a:br>
              <a:rPr lang="en-US" i="0" dirty="0">
                <a:latin typeface="Lato Regular"/>
                <a:ea typeface="Lato Regular"/>
                <a:cs typeface="Lato Regular"/>
                <a:sym typeface="Lato Regular"/>
              </a:rPr>
            </a:br>
            <a:endParaRPr lang="en-US" i="0" dirty="0">
              <a:latin typeface="Lato Regular"/>
              <a:ea typeface="Lato Regular"/>
              <a:cs typeface="Lato Regular"/>
              <a:sym typeface="Lato Regular"/>
            </a:endParaRPr>
          </a:p>
          <a:p>
            <a:pPr defTabSz="832103">
              <a:spcBef>
                <a:spcPts val="900"/>
              </a:spcBef>
              <a:defRPr sz="2100" i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“I haven’t had so much fun in ministry since I was in my twenties!” </a:t>
            </a:r>
            <a:br>
              <a:rPr lang="en-US" dirty="0"/>
            </a:br>
            <a:r>
              <a:rPr lang="en-US" i="0" dirty="0">
                <a:latin typeface="Lato Regular"/>
                <a:ea typeface="Lato Regular"/>
                <a:cs typeface="Lato Regular"/>
                <a:sym typeface="Lato Regular"/>
              </a:rPr>
              <a:t>-- </a:t>
            </a:r>
            <a:r>
              <a:rPr lang="en-US" i="0" dirty="0"/>
              <a:t>Paul Berteig</a:t>
            </a:r>
            <a:r>
              <a:rPr lang="en-US" i="0" dirty="0">
                <a:latin typeface="Lato Regular"/>
                <a:ea typeface="Lato Regular"/>
                <a:cs typeface="Lato Regular"/>
                <a:sym typeface="Lato Regular"/>
              </a:rPr>
              <a:t>, Pastor, Genesis Community Church, Prince George Canada: </a:t>
            </a:r>
            <a:r>
              <a:rPr lang="en-US" i="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 Regular"/>
                <a:ea typeface="Lato Regular"/>
                <a:cs typeface="Lato Regular"/>
                <a:sym typeface="Lato Regular"/>
                <a:hlinkClick r:id="rId3"/>
              </a:rPr>
              <a:t>https://pastorscoach.com/video/boot-camp-testimony-paul-berteig/</a:t>
            </a:r>
            <a:br>
              <a:rPr lang="en-US" dirty="0"/>
            </a:br>
            <a:endParaRPr lang="en-US" dirty="0"/>
          </a:p>
          <a:p>
            <a:pPr defTabSz="832103">
              <a:spcBef>
                <a:spcPts val="900"/>
              </a:spcBef>
              <a:defRPr sz="2100" i="1">
                <a:solidFill>
                  <a:srgbClr val="000000"/>
                </a:solidFill>
              </a:defRPr>
            </a:pPr>
            <a:r>
              <a:rPr lang="en-US" dirty="0"/>
              <a:t>“</a:t>
            </a:r>
            <a:r>
              <a:rPr lang="en-US" dirty="0">
                <a:latin typeface="Lato Bold"/>
                <a:ea typeface="Lato Bold"/>
                <a:cs typeface="Lato Bold"/>
                <a:sym typeface="Lato Bold"/>
              </a:rPr>
              <a:t>20 years in ministry, seven as a Senior Pastor… But I have NEVER come across anything like Pastor’s Coach.  I’m only one month into their 2 year Q2Q Church Growth Track, but I am fast becoming convinced that this is THE BEST MATERIAL and MOST EXTRAORDINARY COACHING that I have EVER come across.” </a:t>
            </a:r>
            <a:br>
              <a:rPr lang="en-US" dirty="0">
                <a:latin typeface="Lato Bold"/>
                <a:ea typeface="Lato Bold"/>
                <a:cs typeface="Lato Bold"/>
                <a:sym typeface="Lato Bold"/>
              </a:rPr>
            </a:br>
            <a:r>
              <a:rPr lang="en-US" i="0" dirty="0"/>
              <a:t>-- </a:t>
            </a:r>
            <a:r>
              <a:rPr lang="en-US" i="0" dirty="0">
                <a:latin typeface="Lato Bold"/>
                <a:ea typeface="Lato Bold"/>
                <a:cs typeface="Lato Bold"/>
                <a:sym typeface="Lato Bold"/>
              </a:rPr>
              <a:t>Luke Harris</a:t>
            </a:r>
            <a:r>
              <a:rPr lang="en-US" i="0" dirty="0"/>
              <a:t>, Pastor, Empower Church, The Shire, Cronulla, Australia.</a:t>
            </a:r>
          </a:p>
        </p:txBody>
      </p:sp>
    </p:spTree>
    <p:extLst>
      <p:ext uri="{BB962C8B-B14F-4D97-AF65-F5344CB8AC3E}">
        <p14:creationId xmlns:p14="http://schemas.microsoft.com/office/powerpoint/2010/main" val="30379622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Frequently Asked Questions (FAQs)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Autofit/>
          </a:bodyPr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We’ve taken over 500 pastors through the Boot Camp over the last 7 years.</a:t>
            </a:r>
            <a:endParaRPr lang="en-US" b="0"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Why does it take 2-3 years to fully implement?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This is a big shift; it takes a lot of time to change the culture in a church.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Can I do it on my own?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Yes, but working with our system, resources and group coaching will greatly accelerate your progress.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Will it really work in my situation (culture, age group, rich/poor, etc.)? 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Yes, we work with all types of churches around the world.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217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Contact Us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rmAutofit/>
          </a:bodyPr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Please contact us with any questions or meeting requests:</a:t>
            </a:r>
            <a:endParaRPr lang="en-US" b="0"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We can do a </a:t>
            </a:r>
            <a:r>
              <a:rPr lang="en-US" dirty="0">
                <a:latin typeface="Lato Bold"/>
                <a:ea typeface="Lato Bold"/>
                <a:cs typeface="Lato Bold"/>
                <a:sym typeface="Lato Bold"/>
              </a:rPr>
              <a:t>zoom</a:t>
            </a:r>
            <a:r>
              <a:rPr lang="en-US" dirty="0"/>
              <a:t> meeting with your team or elder board to talk about how this will work for your church or ministry.</a:t>
            </a:r>
            <a:endParaRPr lang="en-US" dirty="0">
              <a:latin typeface="Lato Bold"/>
              <a:ea typeface="Lato Bold"/>
              <a:cs typeface="Lato Bold"/>
              <a:sym typeface="Lato Bold"/>
            </a:endParaRP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Call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 us at +1 (916) 467-9934 Mobile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Email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 us at info@pastorscoach.com</a:t>
            </a:r>
            <a:endParaRPr lang="en-US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512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Another Testimony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Autofit/>
          </a:bodyPr>
          <a:lstStyle/>
          <a:p>
            <a:pPr>
              <a:lnSpc>
                <a:spcPct val="81000"/>
              </a:lnSpc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We have dozens of testimonies just like this…</a:t>
            </a:r>
          </a:p>
          <a:p>
            <a:pPr>
              <a:lnSpc>
                <a:spcPct val="81000"/>
              </a:lnSpc>
              <a:defRPr i="1">
                <a:solidFill>
                  <a:srgbClr val="000000"/>
                </a:solidFill>
              </a:defRPr>
            </a:pPr>
            <a:r>
              <a:rPr lang="en-US" dirty="0"/>
              <a:t>“Michael and Glen, I want to express my huge appreciation to you for the Pastor's Coach program. I want to let you know that I get it. </a:t>
            </a:r>
            <a:endParaRPr lang="en-US" dirty="0">
              <a:latin typeface="Lato Bold"/>
              <a:ea typeface="Lato Bold"/>
              <a:cs typeface="Lato Bold"/>
              <a:sym typeface="Lato Bold"/>
            </a:endParaRPr>
          </a:p>
          <a:p>
            <a:pPr>
              <a:lnSpc>
                <a:spcPct val="81000"/>
              </a:lnSpc>
              <a:defRPr i="1">
                <a:solidFill>
                  <a:srgbClr val="000000"/>
                </a:solidFill>
              </a:defRPr>
            </a:pPr>
            <a:r>
              <a:rPr lang="en-US" dirty="0"/>
              <a:t>It’s not a program. It’s a total paradigm shift for ministry, out of traditionalism and into the leadership model and church building strategy that Jesus intended. I get the big picture.</a:t>
            </a:r>
            <a:endParaRPr lang="en-US" dirty="0">
              <a:latin typeface="Lato Bold"/>
              <a:ea typeface="Lato Bold"/>
              <a:cs typeface="Lato Bold"/>
              <a:sym typeface="Lato Bold"/>
            </a:endParaRPr>
          </a:p>
          <a:p>
            <a:pPr>
              <a:lnSpc>
                <a:spcPct val="81000"/>
              </a:lnSpc>
              <a:defRPr i="1">
                <a:solidFill>
                  <a:srgbClr val="000000"/>
                </a:solidFill>
              </a:defRPr>
            </a:pPr>
            <a:r>
              <a:rPr lang="en-US" dirty="0"/>
              <a:t>The moment I heard that Michael spent 20+ hours per week in face-to-face mentoring, my life was changed forever and there’s no going back. When I understood that personal leadership development and small group team ministry were higher priority than the weekend service, my life changed forever. No going back. Thank you both!”</a:t>
            </a:r>
            <a:endParaRPr lang="en-US" dirty="0">
              <a:latin typeface="Lato Bold"/>
              <a:ea typeface="Lato Bold"/>
              <a:cs typeface="Lato Bold"/>
              <a:sym typeface="Lato Bold"/>
            </a:endParaRPr>
          </a:p>
          <a:p>
            <a:pPr>
              <a:lnSpc>
                <a:spcPct val="81000"/>
              </a:lnSpc>
              <a:defRPr i="1">
                <a:solidFill>
                  <a:srgbClr val="000000"/>
                </a:solidFill>
              </a:defRPr>
            </a:pPr>
            <a:r>
              <a:rPr lang="en-US" dirty="0"/>
              <a:t>-- </a:t>
            </a:r>
            <a:r>
              <a:rPr lang="en-US" b="1" dirty="0"/>
              <a:t>Mike Harding</a:t>
            </a:r>
            <a:r>
              <a:rPr lang="en-US" dirty="0"/>
              <a:t>, Senior Pastor, Love Gospel Church, Apache Junction,             Arizona, USA (Boot Camp March 2018)</a:t>
            </a:r>
          </a:p>
        </p:txBody>
      </p:sp>
    </p:spTree>
    <p:extLst>
      <p:ext uri="{BB962C8B-B14F-4D97-AF65-F5344CB8AC3E}">
        <p14:creationId xmlns:p14="http://schemas.microsoft.com/office/powerpoint/2010/main" val="5669241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177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Conclusion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5420" y="1787715"/>
            <a:ext cx="10515600" cy="4301936"/>
          </a:xfrm>
        </p:spPr>
        <p:txBody>
          <a:bodyPr>
            <a:normAutofit/>
          </a:bodyPr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If you don’t develop people, and especially leaders you will</a:t>
            </a:r>
            <a:endParaRPr lang="en-US" b="0"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Continue to lead reactively, and suffer accordingly.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Have to do most of the ministry yourself.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See your church cap at 60-100.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Fail at doing the Great Commission to make disciples.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Ultimately fall short of fulfilling your God-given calling.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chemeClr val="tx1"/>
                </a:solidFill>
              </a:rPr>
              <a:t>Your future self is begging you to take the next step with the Boot Camp.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12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4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35060</TotalTime>
  <Words>2862</Words>
  <Application>Microsoft Office PowerPoint</Application>
  <PresentationFormat>Widescreen</PresentationFormat>
  <Paragraphs>259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Arial Black</vt:lpstr>
      <vt:lpstr>Calibri</vt:lpstr>
      <vt:lpstr>Lato</vt:lpstr>
      <vt:lpstr>Lato Bold</vt:lpstr>
      <vt:lpstr>Lato Regular</vt:lpstr>
      <vt:lpstr>Office Theme</vt:lpstr>
      <vt:lpstr>PowerPoint Presentation</vt:lpstr>
      <vt:lpstr>Agenda</vt:lpstr>
      <vt:lpstr>Intro</vt:lpstr>
      <vt:lpstr>Michael Brodeur</vt:lpstr>
      <vt:lpstr>1: Kingdom Priorities </vt:lpstr>
      <vt:lpstr>Introduction</vt:lpstr>
      <vt:lpstr>Jesus’ Solution: Seek First the Kingdom</vt:lpstr>
      <vt:lpstr>The Soil and the Seeds</vt:lpstr>
      <vt:lpstr>The Goal and the Reward</vt:lpstr>
      <vt:lpstr>Application: Re-center Priorities</vt:lpstr>
      <vt:lpstr>Step 1: Focus on Jesus as Lord</vt:lpstr>
      <vt:lpstr>Step 2: Focus on the Kingdom </vt:lpstr>
      <vt:lpstr>Step 3: Focus on Priorities</vt:lpstr>
      <vt:lpstr>Recommended</vt:lpstr>
      <vt:lpstr>2: Kingdom Motivation</vt:lpstr>
      <vt:lpstr>Introduction</vt:lpstr>
      <vt:lpstr> Understanding Motivation</vt:lpstr>
      <vt:lpstr>Destiny is One’s Individual Calling</vt:lpstr>
      <vt:lpstr>Destiny Motivation</vt:lpstr>
      <vt:lpstr>Destiny Incubation</vt:lpstr>
      <vt:lpstr>Destiny Development</vt:lpstr>
      <vt:lpstr> Application: Destiny Finder</vt:lpstr>
      <vt:lpstr>The Journey Guide</vt:lpstr>
      <vt:lpstr>Destiny Finder Small Group Program</vt:lpstr>
      <vt:lpstr>Recommended</vt:lpstr>
      <vt:lpstr>Q &amp; A</vt:lpstr>
      <vt:lpstr>3: Kingdom Lifestyle</vt:lpstr>
      <vt:lpstr>Introduction</vt:lpstr>
      <vt:lpstr> Understanding Lifestyle Management</vt:lpstr>
      <vt:lpstr>Personal</vt:lpstr>
      <vt:lpstr>Family</vt:lpstr>
      <vt:lpstr>Vocation</vt:lpstr>
      <vt:lpstr>Fellowship</vt:lpstr>
      <vt:lpstr>Ministry</vt:lpstr>
      <vt:lpstr>Application</vt:lpstr>
      <vt:lpstr> Conduct a Lifestyle Inventory</vt:lpstr>
      <vt:lpstr>The Tithe of Time </vt:lpstr>
      <vt:lpstr>How to Facilitate Lifestyle Management</vt:lpstr>
      <vt:lpstr>Q &amp; A</vt:lpstr>
      <vt:lpstr>Could you use some help?</vt:lpstr>
      <vt:lpstr>PowerPoint Presentation</vt:lpstr>
      <vt:lpstr>Step 1 is the Boot Camp</vt:lpstr>
      <vt:lpstr>The Live Boot Camp</vt:lpstr>
      <vt:lpstr>Destiny</vt:lpstr>
      <vt:lpstr>Modules Have Assignments, Links, etc.</vt:lpstr>
      <vt:lpstr>Live Boot Camp Starts March 25/26</vt:lpstr>
      <vt:lpstr>Boot Camp Investment</vt:lpstr>
      <vt:lpstr>Testimonies</vt:lpstr>
      <vt:lpstr>Frequently Asked Questions (FAQs)</vt:lpstr>
      <vt:lpstr>Contact Us</vt:lpstr>
      <vt:lpstr>Another Testimony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Glen Reed</cp:lastModifiedBy>
  <cp:revision>566</cp:revision>
  <dcterms:created xsi:type="dcterms:W3CDTF">2018-05-02T06:50:38Z</dcterms:created>
  <dcterms:modified xsi:type="dcterms:W3CDTF">2025-03-12T16:28:58Z</dcterms:modified>
</cp:coreProperties>
</file>